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4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7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9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8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9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6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4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2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88E94-9F68-4362-9811-EACD54B6DD27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E35A5-D803-483F-B177-2A98D962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tk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MyUTK</a:t>
            </a:r>
            <a:r>
              <a:rPr lang="en-US" dirty="0" smtClean="0"/>
              <a:t> – Banner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81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Term from those currently available using the drop down menu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2821033"/>
            <a:ext cx="4038600" cy="27051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786846" y="2207623"/>
            <a:ext cx="3448594" cy="2625634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894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49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From this point you can find courses through a subject/course number search, or by entering specific CRNs, or by utilizing plans/schedules you have saved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081" y="2713089"/>
            <a:ext cx="6607221" cy="38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7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search for one subject at a time or several at the same time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764" y="2346145"/>
            <a:ext cx="7362825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43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Search results will illustrate available course sections as well as the details for each course section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389" y="2241110"/>
            <a:ext cx="10998925" cy="370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22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Details and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see how a course fits into your schedule and the summary illustrates the course details but the course is in a ‘pending’ status until the submit button is clicked.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8" y="3498531"/>
            <a:ext cx="11787051" cy="226390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3006811" y="2965622"/>
            <a:ext cx="8174995" cy="2573029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922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Details for each course are available via the ‘Schedule Details’ tab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422" y="2887708"/>
            <a:ext cx="91059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453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email and/or print your schedule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17" y="2715055"/>
            <a:ext cx="11643360" cy="234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814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Registration error codes are illustrated in the top right corner of your ‘Register for Classes’ worksheet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1" y="2576792"/>
            <a:ext cx="8381485" cy="360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253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Registration Errors </a:t>
            </a:r>
            <a:r>
              <a:rPr lang="en-US" sz="3600" dirty="0" err="1" smtClean="0"/>
              <a:t>con’t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A pre-requisite and/or co-requisite requirement will be found via either the Undergraduate or the Graduate catalog.  The link for the catalogs is found on the </a:t>
            </a:r>
            <a:r>
              <a:rPr lang="en-US" sz="2000" dirty="0" err="1" smtClean="0"/>
              <a:t>MyUTK</a:t>
            </a:r>
            <a:r>
              <a:rPr lang="en-US" sz="2000" dirty="0" smtClean="0"/>
              <a:t> main page under “Campus Services”.</a:t>
            </a:r>
          </a:p>
          <a:p>
            <a:r>
              <a:rPr lang="en-US" sz="2000" dirty="0" smtClean="0"/>
              <a:t>Locate ‘Course Descriptions’ in the menu, use the drop-down ‘Prefix’ menu to find the academic discipline code.  Click on the “Filter” button.  Locate the course description - registration restrictions are listed.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Contact your academic advisor for assistance with additional questions you may have regarding pre-requisites and/or co-requisites.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39" y="3469544"/>
            <a:ext cx="7120710" cy="187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97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MyUTK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into </a:t>
            </a:r>
            <a:r>
              <a:rPr lang="en-US" dirty="0" err="1" smtClean="0"/>
              <a:t>MyUTK</a:t>
            </a:r>
            <a:r>
              <a:rPr lang="en-US" dirty="0" smtClean="0"/>
              <a:t> via the UTK homepage (</a:t>
            </a:r>
            <a:r>
              <a:rPr lang="en-US" dirty="0" smtClean="0">
                <a:hlinkClick r:id="rId2"/>
              </a:rPr>
              <a:t>https://www.utk.edu/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you are using a Mac the preferred browser is Firefox; if you are using a PC either Chrome or Firefox are compatible.</a:t>
            </a:r>
          </a:p>
          <a:p>
            <a:r>
              <a:rPr lang="en-US" dirty="0" smtClean="0"/>
              <a:t>Scroll to the bottom left “Communication” area and click on </a:t>
            </a:r>
            <a:r>
              <a:rPr lang="en-US" dirty="0" err="1" smtClean="0"/>
              <a:t>MyUTK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05882"/>
            <a:ext cx="2338157" cy="183974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7068065" y="3595816"/>
            <a:ext cx="2953265" cy="654908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7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Service Banner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you have logged into </a:t>
            </a:r>
            <a:r>
              <a:rPr lang="en-US" dirty="0" err="1" smtClean="0"/>
              <a:t>MyUTK</a:t>
            </a:r>
            <a:r>
              <a:rPr lang="en-US" dirty="0" smtClean="0"/>
              <a:t> click on “Self Service Banner”</a:t>
            </a:r>
          </a:p>
          <a:p>
            <a:endParaRPr lang="en-US" dirty="0" smtClean="0"/>
          </a:p>
          <a:p>
            <a:r>
              <a:rPr lang="en-US" dirty="0" smtClean="0"/>
              <a:t>From the “Main Menu” choose “Student”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617" y="2301648"/>
            <a:ext cx="2304233" cy="6113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490" y="3521052"/>
            <a:ext cx="6210300" cy="2047875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2076994" y="3265714"/>
            <a:ext cx="4258492" cy="13716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28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&amp; 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“Student &amp; Financial Aid” menu choose “Registration”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461" y="2420983"/>
            <a:ext cx="5429250" cy="16764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3017520" y="2219587"/>
            <a:ext cx="6453051" cy="1039596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6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22514" y="1606028"/>
            <a:ext cx="10515600" cy="4351338"/>
          </a:xfrm>
        </p:spPr>
        <p:txBody>
          <a:bodyPr/>
          <a:lstStyle/>
          <a:p>
            <a:r>
              <a:rPr lang="en-US" dirty="0" smtClean="0"/>
              <a:t>From the “Registration” menu choose “Banner 9 Registration – NEW”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282" y="2819672"/>
            <a:ext cx="4867275" cy="192405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4937760" y="2194560"/>
            <a:ext cx="4349931" cy="1587137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01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26" y="2310764"/>
            <a:ext cx="10985863" cy="251229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Banner Landing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26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you like to do?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94508" y="1590493"/>
            <a:ext cx="10515600" cy="4351338"/>
          </a:xfrm>
        </p:spPr>
        <p:txBody>
          <a:bodyPr/>
          <a:lstStyle/>
          <a:p>
            <a:r>
              <a:rPr lang="en-US" dirty="0" smtClean="0"/>
              <a:t>You can choose to prepare for registration (view registration status, registration eligibility date, and academic program information)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“plan ahead” by making various schedules that fit your personal, academic, and work schedules in an effort to develop the best schedule for the upcoming semester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938" y="2696527"/>
            <a:ext cx="5219700" cy="733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0938" y="4892175"/>
            <a:ext cx="66579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90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you like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23175"/>
          </a:xfrm>
        </p:spPr>
        <p:txBody>
          <a:bodyPr/>
          <a:lstStyle/>
          <a:p>
            <a:r>
              <a:rPr lang="en-US" dirty="0" smtClean="0"/>
              <a:t>You can view registration information that includes past schedules and ungraded classes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browse the timetable for classes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browse the catalog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679" y="2638288"/>
            <a:ext cx="4029075" cy="771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679" y="4317682"/>
            <a:ext cx="3629025" cy="600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9679" y="5825626"/>
            <a:ext cx="45910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2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would you like to do?</a:t>
            </a:r>
            <a:br>
              <a:rPr lang="en-US" dirty="0" smtClean="0"/>
            </a:br>
            <a:r>
              <a:rPr lang="en-US" dirty="0" smtClean="0"/>
              <a:t>Register!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1825625"/>
            <a:ext cx="11103429" cy="4351338"/>
          </a:xfrm>
        </p:spPr>
        <p:txBody>
          <a:bodyPr/>
          <a:lstStyle/>
          <a:p>
            <a:r>
              <a:rPr lang="en-US" dirty="0" smtClean="0"/>
              <a:t>Register </a:t>
            </a:r>
            <a:r>
              <a:rPr lang="en-US" dirty="0" smtClean="0"/>
              <a:t>for your </a:t>
            </a:r>
            <a:r>
              <a:rPr lang="en-US" dirty="0" smtClean="0"/>
              <a:t>classes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Using VA education </a:t>
            </a:r>
            <a:r>
              <a:rPr lang="en-US" dirty="0" smtClean="0"/>
              <a:t>benefits?  </a:t>
            </a:r>
            <a:r>
              <a:rPr lang="en-US" smtClean="0"/>
              <a:t>Please </a:t>
            </a:r>
            <a:r>
              <a:rPr lang="en-US" dirty="0"/>
              <a:t>visit the Veterans Resource Center before dropping a class, as it may affect </a:t>
            </a:r>
            <a:r>
              <a:rPr lang="en-US"/>
              <a:t>your </a:t>
            </a:r>
            <a:r>
              <a:rPr lang="en-US" smtClean="0"/>
              <a:t>payments!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51" y="2638697"/>
            <a:ext cx="10567852" cy="203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498</Words>
  <Application>Microsoft Office PowerPoint</Application>
  <PresentationFormat>Widescreen</PresentationFormat>
  <Paragraphs>60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Registration</vt:lpstr>
      <vt:lpstr>MyUTK</vt:lpstr>
      <vt:lpstr>Self Service Banner</vt:lpstr>
      <vt:lpstr>Student &amp; Financial Aid</vt:lpstr>
      <vt:lpstr>Registration</vt:lpstr>
      <vt:lpstr>NEW Banner Landing Page</vt:lpstr>
      <vt:lpstr>What would you like to do?</vt:lpstr>
      <vt:lpstr>What would you like to do?</vt:lpstr>
      <vt:lpstr>What would you like to do? Register!</vt:lpstr>
      <vt:lpstr>Register for classes</vt:lpstr>
      <vt:lpstr>Register for Classes</vt:lpstr>
      <vt:lpstr>Search Criteria</vt:lpstr>
      <vt:lpstr>Search results will illustrate available course sections as well as the details for each course section</vt:lpstr>
      <vt:lpstr>Schedule Details and Summary</vt:lpstr>
      <vt:lpstr>Schedule Details</vt:lpstr>
      <vt:lpstr>Schedule and Options</vt:lpstr>
      <vt:lpstr>Registration Errors</vt:lpstr>
      <vt:lpstr>Registration Errors con’t</vt:lpstr>
    </vt:vector>
  </TitlesOfParts>
  <Company>University of Tennessee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Registration</dc:title>
  <dc:creator>Love, Peggy E</dc:creator>
  <cp:lastModifiedBy>Love, Peggy E</cp:lastModifiedBy>
  <cp:revision>21</cp:revision>
  <dcterms:created xsi:type="dcterms:W3CDTF">2018-06-28T13:17:03Z</dcterms:created>
  <dcterms:modified xsi:type="dcterms:W3CDTF">2018-06-29T19:08:55Z</dcterms:modified>
</cp:coreProperties>
</file>