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 snapToGrid="0" snapToObjects="1"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6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FB6A-E679-44A9-86DE-2299F4988099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285-1EEC-4F9D-9753-4294C0562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4285-1EEC-4F9D-9753-4294C0562D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0564"/>
            <a:ext cx="6400800" cy="2232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9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2858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28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0343"/>
            <a:ext cx="5486400" cy="3533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50707"/>
            <a:ext cx="5486400" cy="4574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5193217"/>
            <a:ext cx="5486400" cy="457490"/>
          </a:xfrm>
        </p:spPr>
        <p:txBody>
          <a:bodyPr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72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148303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9157655" cy="273091"/>
          </a:xfrm>
          <a:prstGeom prst="rect">
            <a:avLst/>
          </a:prstGeom>
          <a:solidFill>
            <a:srgbClr val="E4782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t_wrdmk_oneline_colo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54028"/>
            <a:ext cx="4465990" cy="603972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0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hyperlink" Target="http://www.utk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5"/>
          <a:stretch/>
        </p:blipFill>
        <p:spPr bwMode="auto">
          <a:xfrm>
            <a:off x="624542" y="1246915"/>
            <a:ext cx="7847340" cy="50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970929" y="1846729"/>
            <a:ext cx="1743635" cy="573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7318" y="1806386"/>
            <a:ext cx="2339788" cy="1465732"/>
          </a:xfr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http://www.utk.edu/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 LOGINS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 MyUTK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2518" y="406638"/>
            <a:ext cx="46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HOW TO LOGIN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9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96"/>
    </mc:Choice>
    <mc:Fallback xmlns="">
      <p:transition advTm="9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 r="30919" b="46092"/>
          <a:stretch/>
        </p:blipFill>
        <p:spPr bwMode="auto">
          <a:xfrm>
            <a:off x="457200" y="1281200"/>
            <a:ext cx="8244933" cy="48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flipH="1" flipV="1">
            <a:off x="5952565" y="4114047"/>
            <a:ext cx="761999" cy="573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454587" y="3944472"/>
            <a:ext cx="2124637" cy="914399"/>
          </a:xfr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 NetID and password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17">
        <p:split orient="vert"/>
      </p:transition>
    </mc:Choice>
    <mc:Fallback xmlns="">
      <p:transition spd="slow" advTm="9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274638"/>
            <a:ext cx="9144000" cy="65836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133442" flipH="1" flipV="1">
            <a:off x="2720595" y="1870745"/>
            <a:ext cx="1123534" cy="573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418178">
            <a:off x="4845597" y="1844922"/>
            <a:ext cx="1191738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912481">
            <a:off x="4382135" y="2678075"/>
            <a:ext cx="1446541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7726769">
            <a:off x="2965780" y="2688986"/>
            <a:ext cx="1446541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58992" y="975678"/>
            <a:ext cx="1640541" cy="164054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671052" y="1190832"/>
            <a:ext cx="1434353" cy="1264024"/>
          </a:xfr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Everything  you need – just a mouse click away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8">
        <p14:reveal/>
      </p:transition>
    </mc:Choice>
    <mc:Fallback xmlns="">
      <p:transition spd="slow" advTm="6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0" y="1348814"/>
            <a:ext cx="3917831" cy="515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980328" y="2119401"/>
            <a:ext cx="3325907" cy="180471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your personal information is immediately available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267199" y="5103912"/>
            <a:ext cx="2752164" cy="72614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Easy to update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41639"/>
      </p:ext>
    </p:extLst>
  </p:cSld>
  <p:clrMapOvr>
    <a:masterClrMapping/>
  </p:clrMapOvr>
  <p:transition spd="slow" advTm="196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241237"/>
            <a:ext cx="4866959" cy="48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285128" y="1676400"/>
            <a:ext cx="3361765" cy="133574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message center to stay up to date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"/>
    </mc:Choice>
    <mc:Fallback xmlns="">
      <p:transition spd="slow" advTm="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" y="1088837"/>
            <a:ext cx="4893235" cy="51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769223" y="2752165"/>
            <a:ext cx="3146612" cy="14791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financial information at a glance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5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"/>
    </mc:Choice>
    <mc:Fallback xmlns="">
      <p:transition spd="slow" advTm="3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6" y="1249269"/>
            <a:ext cx="4775387" cy="51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191871" y="3198896"/>
            <a:ext cx="3021106" cy="13372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 is at your fingertips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9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"/>
    </mc:Choice>
    <mc:Fallback xmlns="">
      <p:transition spd="slow" advTm="2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8" y="3307179"/>
            <a:ext cx="7917703" cy="253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133442" flipH="1" flipV="1">
            <a:off x="2029699" y="1548016"/>
            <a:ext cx="1123534" cy="573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418178">
            <a:off x="5535881" y="1522192"/>
            <a:ext cx="1191738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912481">
            <a:off x="5215854" y="2543042"/>
            <a:ext cx="1446541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7726769">
            <a:off x="2090642" y="2553954"/>
            <a:ext cx="1446541" cy="6085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918018" y="1416424"/>
            <a:ext cx="3021106" cy="144181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 &amp; Services are all  convenient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9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9"/>
    </mc:Choice>
    <mc:Fallback xmlns="">
      <p:transition spd="slow" advTm="8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" y="1271121"/>
            <a:ext cx="4601135" cy="48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732"/>
            <a:ext cx="1828800" cy="3901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4186517" y="3117472"/>
            <a:ext cx="1183341" cy="573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275737" y="2465294"/>
            <a:ext cx="3294522" cy="287767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forget to logout and completely close your web browser for security reasons!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48">
        <p14:reveal/>
      </p:transition>
    </mc:Choice>
    <mc:Fallback xmlns="">
      <p:transition spd="slow" advTm="1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UT-orange">
  <a:themeElements>
    <a:clrScheme name="Custom 1">
      <a:dk1>
        <a:srgbClr val="3C3C3B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79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UT-orange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 Neville</dc:creator>
  <cp:lastModifiedBy>Spencer, Bonnie June</cp:lastModifiedBy>
  <cp:revision>30</cp:revision>
  <dcterms:created xsi:type="dcterms:W3CDTF">2013-07-30T15:00:56Z</dcterms:created>
  <dcterms:modified xsi:type="dcterms:W3CDTF">2014-07-14T13:46:53Z</dcterms:modified>
</cp:coreProperties>
</file>